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2" r:id="rId45"/>
    <p:sldId id="333" r:id="rId46"/>
    <p:sldId id="3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93609"/>
  </p:normalViewPr>
  <p:slideViewPr>
    <p:cSldViewPr snapToGrid="0" snapToObjects="1">
      <p:cViewPr varScale="1">
        <p:scale>
          <a:sx n="118" d="100"/>
          <a:sy n="118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more about scale</a:t>
            </a:r>
            <a:r>
              <a:rPr lang="en-US" baseline="0" dirty="0"/>
              <a:t> in the next section</a:t>
            </a:r>
          </a:p>
          <a:p>
            <a:r>
              <a:rPr lang="en-US" baseline="0" dirty="0"/>
              <a:t>Contrast with </a:t>
            </a:r>
            <a:r>
              <a:rPr lang="mr-IN" baseline="0" dirty="0"/>
              <a:t>–</a:t>
            </a:r>
            <a:r>
              <a:rPr lang="en-US" baseline="0" dirty="0"/>
              <a:t>v and </a:t>
            </a:r>
            <a:r>
              <a:rPr lang="mr-IN" baseline="0" dirty="0"/>
              <a:t>–</a:t>
            </a:r>
            <a:r>
              <a:rPr lang="en-US" baseline="0" dirty="0"/>
              <a:t>mh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13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4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2607FB-0264-7F43-A778-A7391D6F4B56}"/>
              </a:ext>
            </a:extLst>
          </p:cNvPr>
          <p:cNvSpPr/>
          <p:nvPr/>
        </p:nvSpPr>
        <p:spPr>
          <a:xfrm>
            <a:off x="5667154" y="1934440"/>
            <a:ext cx="3115340" cy="261064"/>
          </a:xfrm>
          <a:prstGeom prst="round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Management Plane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84265A-C85B-AE4A-9CC3-F741427E78D9}"/>
              </a:ext>
            </a:extLst>
          </p:cNvPr>
          <p:cNvCxnSpPr>
            <a:cxnSpLocks/>
          </p:cNvCxnSpPr>
          <p:nvPr/>
        </p:nvCxnSpPr>
        <p:spPr>
          <a:xfrm>
            <a:off x="7160820" y="2404287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1EFFFA-6238-0B46-A8CB-590A15D64E34}"/>
              </a:ext>
            </a:extLst>
          </p:cNvPr>
          <p:cNvCxnSpPr>
            <a:cxnSpLocks/>
          </p:cNvCxnSpPr>
          <p:nvPr/>
        </p:nvCxnSpPr>
        <p:spPr>
          <a:xfrm>
            <a:off x="7162593" y="1247114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6897005" y="576881"/>
            <a:ext cx="548167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404894" y="2228461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5227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367915" y="35218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Realized State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58521" y="3347877"/>
            <a:ext cx="810444" cy="71376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2A3C49-A572-2945-86B7-DC12A4FD8216}"/>
              </a:ext>
            </a:extLst>
          </p:cNvPr>
          <p:cNvSpPr/>
          <p:nvPr/>
        </p:nvSpPr>
        <p:spPr>
          <a:xfrm>
            <a:off x="5668926" y="2999468"/>
            <a:ext cx="3115340" cy="26106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Control Plane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1331B65-83C8-FD44-9A9F-2058EA9F5644}"/>
              </a:ext>
            </a:extLst>
          </p:cNvPr>
          <p:cNvSpPr/>
          <p:nvPr/>
        </p:nvSpPr>
        <p:spPr>
          <a:xfrm>
            <a:off x="329963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70ED15-8F02-D848-BD43-54639583BE78}"/>
              </a:ext>
            </a:extLst>
          </p:cNvPr>
          <p:cNvSpPr/>
          <p:nvPr/>
        </p:nvSpPr>
        <p:spPr>
          <a:xfrm>
            <a:off x="5331261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36ADEC4-7330-9447-80D3-DEF35DCADBD4}"/>
              </a:ext>
            </a:extLst>
          </p:cNvPr>
          <p:cNvSpPr/>
          <p:nvPr/>
        </p:nvSpPr>
        <p:spPr>
          <a:xfrm>
            <a:off x="745084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0F93E4E-CC2A-0E4B-9214-E59B016D2A48}"/>
              </a:ext>
            </a:extLst>
          </p:cNvPr>
          <p:cNvSpPr/>
          <p:nvPr/>
        </p:nvSpPr>
        <p:spPr>
          <a:xfrm>
            <a:off x="9408043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</p:spTree>
    <p:extLst>
      <p:ext uri="{BB962C8B-B14F-4D97-AF65-F5344CB8AC3E}">
        <p14:creationId xmlns:p14="http://schemas.microsoft.com/office/powerpoint/2010/main" val="293254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72650</TotalTime>
  <Words>1577</Words>
  <Application>Microsoft Macintosh PowerPoint</Application>
  <PresentationFormat>Widescreen</PresentationFormat>
  <Paragraphs>977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280</cp:revision>
  <cp:lastPrinted>2021-06-01T04:30:16Z</cp:lastPrinted>
  <dcterms:created xsi:type="dcterms:W3CDTF">2019-12-10T16:47:01Z</dcterms:created>
  <dcterms:modified xsi:type="dcterms:W3CDTF">2021-06-02T07:20:50Z</dcterms:modified>
</cp:coreProperties>
</file>